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91" r:id="rId4"/>
    <p:sldId id="292" r:id="rId5"/>
    <p:sldId id="293" r:id="rId6"/>
    <p:sldId id="295" r:id="rId7"/>
    <p:sldId id="296" r:id="rId8"/>
    <p:sldId id="297" r:id="rId9"/>
    <p:sldId id="299" r:id="rId10"/>
    <p:sldId id="294" r:id="rId11"/>
    <p:sldId id="298" r:id="rId12"/>
    <p:sldId id="301" r:id="rId13"/>
    <p:sldId id="303" r:id="rId14"/>
    <p:sldId id="302" r:id="rId15"/>
    <p:sldId id="285" r:id="rId16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B"/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8" autoAdjust="0"/>
    <p:restoredTop sz="94684" autoAdjust="0"/>
  </p:normalViewPr>
  <p:slideViewPr>
    <p:cSldViewPr snapToGrid="0" snapToObjects="1">
      <p:cViewPr varScale="1">
        <p:scale>
          <a:sx n="62" d="100"/>
          <a:sy n="62" d="100"/>
        </p:scale>
        <p:origin x="1566" y="7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192" cy="754075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192" cy="754075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192" cy="7540752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/>
              <a:t>Бюджет семьи и </a:t>
            </a:r>
            <a:br>
              <a:rPr lang="ru-RU" dirty="0"/>
            </a:br>
            <a:r>
              <a:rPr lang="ru-RU" dirty="0"/>
              <a:t>бережное потребление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2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091293" y="2825209"/>
            <a:ext cx="6060141" cy="1800468"/>
          </a:xfrm>
        </p:spPr>
        <p:txBody>
          <a:bodyPr/>
          <a:lstStyle/>
          <a:p>
            <a:pPr algn="ctr"/>
            <a:r>
              <a:rPr lang="ru-RU" sz="3600" dirty="0"/>
              <a:t>Как заставить деньги слушаться, или что такое семейный бюджет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284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семейного бюджета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Объект 4"/>
          <p:cNvSpPr>
            <a:spLocks noGrp="1"/>
          </p:cNvSpPr>
          <p:nvPr>
            <p:ph idx="10"/>
          </p:nvPr>
        </p:nvSpPr>
        <p:spPr>
          <a:xfrm>
            <a:off x="531383" y="1991360"/>
            <a:ext cx="9622823" cy="510635"/>
          </a:xfrm>
        </p:spPr>
        <p:txBody>
          <a:bodyPr/>
          <a:lstStyle/>
          <a:p>
            <a:r>
              <a:rPr lang="ru-RU" dirty="0"/>
              <a:t>Это важно знать</a:t>
            </a:r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</p:spPr>
        <p:txBody>
          <a:bodyPr/>
          <a:lstStyle/>
          <a:p>
            <a:r>
              <a:rPr lang="ru-RU" sz="2800" dirty="0"/>
              <a:t>При ведении домашнего хозяйства важно приучиться все время сверять, сколько и на что потрачено денег и сколько еще можно в этом месяце потратить.</a:t>
            </a:r>
          </a:p>
          <a:p>
            <a:endParaRPr lang="ru-RU" sz="2800" dirty="0"/>
          </a:p>
          <a:p>
            <a:r>
              <a:rPr lang="ru-RU" sz="2800" dirty="0"/>
              <a:t>Когда денег не хватает, надо найти в себе силы отказаться от необязательных покупок, иначе нечем будет платить за действительно необходимое.</a:t>
            </a:r>
          </a:p>
        </p:txBody>
      </p:sp>
    </p:spTree>
    <p:extLst>
      <p:ext uri="{BB962C8B-B14F-4D97-AF65-F5344CB8AC3E}">
        <p14:creationId xmlns:p14="http://schemas.microsoft.com/office/powerpoint/2010/main" val="10417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семейного бюджета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534432" y="2237349"/>
            <a:ext cx="5650778" cy="4225907"/>
          </a:xfrm>
        </p:spPr>
        <p:txBody>
          <a:bodyPr/>
          <a:lstStyle/>
          <a:p>
            <a:r>
              <a:rPr lang="ru-RU" sz="3200" dirty="0"/>
              <a:t>Доходы можно распределить по конвертам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3" y="4084725"/>
            <a:ext cx="5583478" cy="237853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09" y="1115665"/>
            <a:ext cx="3639651" cy="582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29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семейного бюджета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Объект 7"/>
          <p:cNvSpPr>
            <a:spLocks noGrp="1"/>
          </p:cNvSpPr>
          <p:nvPr>
            <p:ph idx="10"/>
          </p:nvPr>
        </p:nvSpPr>
        <p:spPr>
          <a:xfrm>
            <a:off x="531383" y="1645370"/>
            <a:ext cx="9622823" cy="510635"/>
          </a:xfrm>
        </p:spPr>
        <p:txBody>
          <a:bodyPr/>
          <a:lstStyle/>
          <a:p>
            <a:r>
              <a:rPr lang="ru-RU" dirty="0"/>
              <a:t>Или учёт доходов и расходов можно вести в такой таблице</a:t>
            </a:r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661591"/>
              </p:ext>
            </p:extLst>
          </p:nvPr>
        </p:nvGraphicFramePr>
        <p:xfrm>
          <a:off x="536488" y="2156005"/>
          <a:ext cx="9617718" cy="49177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626">
                <a:tc>
                  <a:txBody>
                    <a:bodyPr/>
                    <a:lstStyle/>
                    <a:p>
                      <a:r>
                        <a:rPr lang="ru-RU" sz="1600" dirty="0"/>
                        <a:t>Наши доходы в будущем месяце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Сумма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Наши доходы в будущем месяце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Сумма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Перерасход или экономия: что получилось</a:t>
                      </a:r>
                      <a:r>
                        <a:rPr lang="ru-RU" sz="1600" baseline="0" dirty="0"/>
                        <a:t> на самом деле</a:t>
                      </a:r>
                      <a:endParaRPr lang="ru-RU" sz="1600" dirty="0"/>
                    </a:p>
                  </a:txBody>
                  <a:tcPr marL="91274" marR="912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/>
                        <a:t>Заработная плата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Питание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/>
                        <a:t>Пенсия</a:t>
                      </a:r>
                      <a:r>
                        <a:rPr lang="ru-RU" sz="1600" baseline="0" dirty="0"/>
                        <a:t> бабушки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Оплата жилья и связанных с ним расходов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/>
                        <a:t>Плата за сдаваемую квартиру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Проездные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/>
                        <a:t>Пособие</a:t>
                      </a:r>
                      <a:r>
                        <a:rPr lang="ru-RU" sz="1600" baseline="0" dirty="0"/>
                        <a:t> на ребенка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Лечение и лекарства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/>
                        <a:t>Возврат денег, которые одолжили у нас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Возврат денег, которые мы одолжили у других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Школьные нужды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Запас</a:t>
                      </a:r>
                      <a:r>
                        <a:rPr lang="ru-RU" sz="1600" baseline="0" dirty="0"/>
                        <a:t> на прочие расходы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/>
                        <a:t>Итого доходов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Итого расходов</a:t>
                      </a:r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19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80736" cy="875695"/>
          </a:xfrm>
        </p:spPr>
        <p:txBody>
          <a:bodyPr/>
          <a:lstStyle/>
          <a:p>
            <a:r>
              <a:rPr lang="ru-RU" dirty="0"/>
              <a:t>Составьте семейный бюджет на месяц для семьи, заполнив таблицу: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54" y="1606378"/>
            <a:ext cx="5122761" cy="5566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80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Откуда берутся деньги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25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Откуда берутся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2" y="1779372"/>
            <a:ext cx="4593622" cy="4260681"/>
          </a:xfrm>
          <a:prstGeom prst="rect">
            <a:avLst/>
          </a:prstGeom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52" y="1779372"/>
            <a:ext cx="4033741" cy="48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80" y="5088938"/>
            <a:ext cx="3549183" cy="163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78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Откуда берутся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7" y="1991360"/>
            <a:ext cx="5806152" cy="39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2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Откуда берутся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30" y="1745977"/>
            <a:ext cx="7030994" cy="48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Куда уходят деньги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32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Куда уходят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8" name="Объект 1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741" y="2137720"/>
            <a:ext cx="7525263" cy="443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92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Куда уходят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Объект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3" y="1729946"/>
            <a:ext cx="2327712" cy="214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28" y="1892506"/>
            <a:ext cx="3304649" cy="179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77" y="2014589"/>
            <a:ext cx="2016203" cy="177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75" y="1892506"/>
            <a:ext cx="2594982" cy="222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2" y="4201486"/>
            <a:ext cx="2322173" cy="238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6" y="4186009"/>
            <a:ext cx="2001635" cy="22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Объект 2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44" y="4276725"/>
            <a:ext cx="2582673" cy="22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1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26" y="4266304"/>
            <a:ext cx="2447081" cy="232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96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Куда уходят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idx="10"/>
          </p:nvPr>
        </p:nvSpPr>
        <p:spPr>
          <a:xfrm>
            <a:off x="531383" y="1991360"/>
            <a:ext cx="5652569" cy="510635"/>
          </a:xfrm>
        </p:spPr>
        <p:txBody>
          <a:bodyPr/>
          <a:lstStyle/>
          <a:p>
            <a:r>
              <a:rPr lang="ru-RU" dirty="0"/>
              <a:t>Обязательные расходы</a:t>
            </a:r>
          </a:p>
        </p:txBody>
      </p:sp>
      <p:pic>
        <p:nvPicPr>
          <p:cNvPr id="7" name="Объект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956" y="3153866"/>
            <a:ext cx="3506283" cy="281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49" y="2806526"/>
            <a:ext cx="5201919" cy="368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309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204</Words>
  <Application>Microsoft Office PowerPoint</Application>
  <PresentationFormat>Произвольный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Тема Office</vt:lpstr>
      <vt:lpstr>Бюджет семьи и  бережное потребление</vt:lpstr>
      <vt:lpstr>Откуда берутся деньги</vt:lpstr>
      <vt:lpstr>Откуда берутся деньги</vt:lpstr>
      <vt:lpstr>Откуда берутся деньги</vt:lpstr>
      <vt:lpstr>Откуда берутся деньги</vt:lpstr>
      <vt:lpstr>Куда уходят деньги</vt:lpstr>
      <vt:lpstr>Куда уходят деньги</vt:lpstr>
      <vt:lpstr>Куда уходят деньги</vt:lpstr>
      <vt:lpstr>Куда уходят деньги</vt:lpstr>
      <vt:lpstr>Как заставить деньги слушаться, или что такое семейный бюджет</vt:lpstr>
      <vt:lpstr>Планирование семейного бюджета</vt:lpstr>
      <vt:lpstr>Планирование семейного бюджета</vt:lpstr>
      <vt:lpstr>Планирование семейного бюджета</vt:lpstr>
      <vt:lpstr>Составьте семейный бюджет на месяц для семьи, заполнив таблицу:</vt:lpstr>
      <vt:lpstr>Презентация PowerPoint</vt:lpstr>
    </vt:vector>
  </TitlesOfParts>
  <Company>spn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User_Lenovo</cp:lastModifiedBy>
  <cp:revision>67</cp:revision>
  <dcterms:created xsi:type="dcterms:W3CDTF">2015-08-28T08:18:34Z</dcterms:created>
  <dcterms:modified xsi:type="dcterms:W3CDTF">2017-03-03T07:54:04Z</dcterms:modified>
</cp:coreProperties>
</file>